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7" r:id="rId1"/>
  </p:sldMasterIdLst>
  <p:notesMasterIdLst>
    <p:notesMasterId r:id="rId4"/>
  </p:notesMasterIdLst>
  <p:sldIdLst>
    <p:sldId id="268" r:id="rId2"/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9832" autoAdjust="0"/>
  </p:normalViewPr>
  <p:slideViewPr>
    <p:cSldViewPr>
      <p:cViewPr varScale="1">
        <p:scale>
          <a:sx n="72" d="100"/>
          <a:sy n="72" d="100"/>
        </p:scale>
        <p:origin x="57" y="41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2C109-9328-50A4-1990-3A51190615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8F728-8741-DC85-A37F-4336FA7528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036018-4D5D-4A64-BA2C-EF1898A6C2A9}" type="datetimeFigureOut">
              <a:rPr lang="en-US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A9FFF2-788A-321C-57C3-B826E38BD0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A72C160-C540-CF38-65CA-32B5FCFAFB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9FF77-8A81-DAFD-5FCB-F865F62EFC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0DE24-5BB6-122F-5190-CCDC632D8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5E1FBE7B-5F94-4F36-82FB-2E71E739F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5CAF4615-D8DA-D1BF-35B2-7D4CEB5659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2206FBEA-2995-3280-E5FF-1EB769FD08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A42193A7-3D99-7434-A048-6F0FAA130A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7DEA6-D5C3-4490-8500-AAF8ED1537F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11376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7575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2581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209452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45474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8606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756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57529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5416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12950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7438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58424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73189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9985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5E399-1D23-4CD2-AA9F-859E0A026C97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182B7-5D2F-45FD-BA20-A38841F6E6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96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7680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6790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C93C61C-E42B-48B4-A6A0-D7AE1726B87B}" type="datetime1">
              <a:rPr lang="en-US" smtClean="0"/>
              <a:pPr>
                <a:defRPr/>
              </a:pPr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2A5AB86-167C-44AE-B761-15CA94BFC9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893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  <p:sldLayoutId id="2147484112" r:id="rId15"/>
    <p:sldLayoutId id="2147484113" r:id="rId16"/>
    <p:sldLayoutId id="2147484114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975962A-1D3E-FCBB-9B03-B610BBC638B0}"/>
              </a:ext>
            </a:extLst>
          </p:cNvPr>
          <p:cNvSpPr txBox="1">
            <a:spLocks/>
          </p:cNvSpPr>
          <p:nvPr/>
        </p:nvSpPr>
        <p:spPr>
          <a:xfrm>
            <a:off x="533400" y="2057400"/>
            <a:ext cx="11049000" cy="167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50000"/>
              </a:lnSpc>
              <a:buNone/>
            </a:pPr>
            <a:r>
              <a:rPr lang="fa-IR" sz="2500" b="1" dirty="0">
                <a:cs typeface="B Nazanin" panose="00000400000000000000" pitchFamily="2" charset="-78"/>
              </a:rPr>
              <a:t>عنوان مقاله: </a:t>
            </a:r>
            <a:endParaRPr lang="en-US" sz="2500" b="1" dirty="0">
              <a:cs typeface="B Nazanin" panose="00000400000000000000" pitchFamily="2" charset="-78"/>
            </a:endParaRPr>
          </a:p>
          <a:p>
            <a:pPr marL="0" indent="0" algn="ctr" rtl="1">
              <a:lnSpc>
                <a:spcPct val="150000"/>
              </a:lnSpc>
              <a:buNone/>
            </a:pPr>
            <a:endParaRPr lang="fa-IR" sz="2500" b="1" dirty="0">
              <a:cs typeface="B Nazanin" panose="000004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C4CB51-6EA5-106B-FA93-01DA265EFC41}"/>
              </a:ext>
            </a:extLst>
          </p:cNvPr>
          <p:cNvSpPr txBox="1">
            <a:spLocks/>
          </p:cNvSpPr>
          <p:nvPr/>
        </p:nvSpPr>
        <p:spPr>
          <a:xfrm>
            <a:off x="5686491" y="3681430"/>
            <a:ext cx="4524309" cy="66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8A39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نویسندگان: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3DF40B-BE66-F0F1-D70C-E6D056726A88}"/>
              </a:ext>
            </a:extLst>
          </p:cNvPr>
          <p:cNvSpPr txBox="1">
            <a:spLocks/>
          </p:cNvSpPr>
          <p:nvPr/>
        </p:nvSpPr>
        <p:spPr>
          <a:xfrm>
            <a:off x="2895600" y="5205430"/>
            <a:ext cx="5404455" cy="66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8A39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ارائه دهنده مقاله: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19D2F7-E9DE-FCA4-7E5C-C46C5B8F55DB}"/>
              </a:ext>
            </a:extLst>
          </p:cNvPr>
          <p:cNvSpPr txBox="1">
            <a:spLocks/>
          </p:cNvSpPr>
          <p:nvPr/>
        </p:nvSpPr>
        <p:spPr>
          <a:xfrm>
            <a:off x="2819400" y="6043630"/>
            <a:ext cx="5503958" cy="66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8A39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400" dirty="0">
                <a:solidFill>
                  <a:schemeClr val="tx1"/>
                </a:solidFill>
                <a:cs typeface="B Titr" panose="00000700000000000000" pitchFamily="2" charset="-78"/>
              </a:rPr>
              <a:t>دانشگاه یا مؤسسه :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F1B4DA-3A98-8278-9D7E-784A99A7CFC4}"/>
              </a:ext>
            </a:extLst>
          </p:cNvPr>
          <p:cNvSpPr txBox="1">
            <a:spLocks/>
          </p:cNvSpPr>
          <p:nvPr/>
        </p:nvSpPr>
        <p:spPr>
          <a:xfrm>
            <a:off x="3657600" y="4493445"/>
            <a:ext cx="4642455" cy="6619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B8A39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dirty="0">
                <a:solidFill>
                  <a:schemeClr val="tx1"/>
                </a:solidFill>
                <a:cs typeface="B Titr" panose="00000700000000000000" pitchFamily="2" charset="-78"/>
              </a:rPr>
              <a:t>کد مقاله: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747F5-B73E-B561-6453-3CE9AD7E0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240" cy="2068571"/>
          </a:xfrm>
          <a:prstGeom prst="rect">
            <a:avLst/>
          </a:prstGeom>
          <a:solidFill>
            <a:srgbClr val="0070C0"/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51ABAE-39F3-4A55-BC81-5E8D6AB5F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019800"/>
            <a:ext cx="1142245" cy="669925"/>
          </a:xfrm>
        </p:spPr>
        <p:txBody>
          <a:bodyPr/>
          <a:lstStyle/>
          <a:p>
            <a:pPr>
              <a:defRPr/>
            </a:pPr>
            <a:fld id="{D7A182B7-5D2F-45FD-BA20-A38841F6E6E1}" type="slidenum">
              <a:rPr lang="en-US" alt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2</a:t>
            </a:fld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A4FD7-4F5B-D51D-22B4-7B20CCE37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240" cy="206857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334703624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5845</TotalTime>
  <Words>18</Words>
  <Application>Microsoft Office PowerPoint</Application>
  <PresentationFormat>Widescreen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 Nazanin</vt:lpstr>
      <vt:lpstr>B Titr</vt:lpstr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Zohal-IT</dc:creator>
  <cp:lastModifiedBy>Unname</cp:lastModifiedBy>
  <cp:revision>316</cp:revision>
  <dcterms:created xsi:type="dcterms:W3CDTF">2009-11-16T19:14:51Z</dcterms:created>
  <dcterms:modified xsi:type="dcterms:W3CDTF">2025-04-24T20:07:58Z</dcterms:modified>
</cp:coreProperties>
</file>